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5197F-62A0-77F8-E426-08870847CC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BBEBA6-222D-AB4B-D654-646D4AC9F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4ADAE-76D6-1312-1E10-19335800F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57-B71B-40BB-AC59-E8D95E42EC3E}" type="datetimeFigureOut">
              <a:rPr lang="ro-RO" smtClean="0"/>
              <a:t>20.04.2023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2E0CC-9824-5D08-0B10-12B396916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66B35-1E61-881F-227F-B5BC1176B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15E1-3C74-485E-8E9E-68E46248A6F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869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9A13C-AC81-7FFB-FD1E-2110C90FA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4E3B3A-DED3-B11B-8477-80607B5E5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73E3-3EF4-19B4-3C4C-2E41F6202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57-B71B-40BB-AC59-E8D95E42EC3E}" type="datetimeFigureOut">
              <a:rPr lang="ro-RO" smtClean="0"/>
              <a:t>20.04.2023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DE440-3664-3E95-A631-17122C098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D613C-EB3B-5484-352C-38D3F1D11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15E1-3C74-485E-8E9E-68E46248A6F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64160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BFCFE4-F982-DCC0-DF68-93195BA32F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07A6A4-59C8-60CE-A383-D12A280CA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8EF36-B161-669F-EC68-BBE7CF62C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57-B71B-40BB-AC59-E8D95E42EC3E}" type="datetimeFigureOut">
              <a:rPr lang="ro-RO" smtClean="0"/>
              <a:t>20.04.2023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351B0-CEF7-1FC0-6989-78D14E081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88059-2F06-368E-34CB-B8F0932E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15E1-3C74-485E-8E9E-68E46248A6F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914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0E2BA-EAFE-2E60-708B-BAE888C21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633FC-CAE3-4538-0DC2-4EB595681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3658A-8F5C-7386-2B51-41F22EFED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57-B71B-40BB-AC59-E8D95E42EC3E}" type="datetimeFigureOut">
              <a:rPr lang="ro-RO" smtClean="0"/>
              <a:t>20.04.2023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DBA95-0E5F-011D-2F4D-5DFAD0525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44B85-C82E-E0AE-A55B-2CFEF3CE8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15E1-3C74-485E-8E9E-68E46248A6F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7279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10E91-7CE5-9C1C-D58D-3FA1606CF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A0C8C-9D84-C90B-FCF4-9D4F94EC0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9EEA9-8B50-D7B5-D381-860D747B9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57-B71B-40BB-AC59-E8D95E42EC3E}" type="datetimeFigureOut">
              <a:rPr lang="ro-RO" smtClean="0"/>
              <a:t>20.04.2023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0F112-6224-2A5C-4237-B2EFD7CE3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06D63-CCB3-9DCD-C8C1-7EB0D638F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15E1-3C74-485E-8E9E-68E46248A6F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48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5A6A1-8614-931C-C290-B606CBB1B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58CFD-ABC4-A58B-8583-1109C65F19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A3707-14DA-FE41-944D-C0A306897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DFF83-819C-F999-D2B4-78C272954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57-B71B-40BB-AC59-E8D95E42EC3E}" type="datetimeFigureOut">
              <a:rPr lang="ro-RO" smtClean="0"/>
              <a:t>20.04.2023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13DC08-0CD1-DE60-4ECF-96C88A1EE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F3137-B672-70CA-BDF8-A572C8946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15E1-3C74-485E-8E9E-68E46248A6F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36750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9EC63-16F2-D8B6-BB7C-94F6B57AC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F969B-9382-086C-29BD-E04F41F35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216D0D-625C-1B93-1803-2E559A409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CB69D2-8EFE-F0C0-B0E6-B9725BA39B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A85071-89A0-D5F5-5170-A81C62CE2F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7E5009-77DE-EA0C-0AA5-C1AAE914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57-B71B-40BB-AC59-E8D95E42EC3E}" type="datetimeFigureOut">
              <a:rPr lang="ro-RO" smtClean="0"/>
              <a:t>20.04.2023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9A887E-4DDB-08E3-AEC9-0F2B988F9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52C41F-2887-E5E1-B7BA-F642543C1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15E1-3C74-485E-8E9E-68E46248A6F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7391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A8A73-4A5B-B8AD-FFF2-B21BF0F2F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1EB47-D589-D40D-EE30-AAF9FFE6A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57-B71B-40BB-AC59-E8D95E42EC3E}" type="datetimeFigureOut">
              <a:rPr lang="ro-RO" smtClean="0"/>
              <a:t>20.04.2023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A2D163-961A-69DF-6ABB-580B03D60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11A02-4529-DC6A-ABCD-62072C690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15E1-3C74-485E-8E9E-68E46248A6F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0165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F10A89-6184-99F5-8089-18D4966CD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57-B71B-40BB-AC59-E8D95E42EC3E}" type="datetimeFigureOut">
              <a:rPr lang="ro-RO" smtClean="0"/>
              <a:t>20.04.2023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C48673-AE30-154B-8E9C-41C99A40F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FC8D7E-31EB-3E10-75F2-78E7C98E8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15E1-3C74-485E-8E9E-68E46248A6F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0408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F4EFD-3663-2784-CD9D-12E248CFF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C4685-FFF7-01A4-62D8-99C7DD93B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57A1F-A12D-8769-F795-46F436E1C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24C37-C34C-1555-390C-F07ABCD21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57-B71B-40BB-AC59-E8D95E42EC3E}" type="datetimeFigureOut">
              <a:rPr lang="ro-RO" smtClean="0"/>
              <a:t>20.04.2023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4F1CF8-EBDA-9C1E-DBD3-EFC033C86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C2BA84-8287-07B6-97AB-767F16C7C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15E1-3C74-485E-8E9E-68E46248A6F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101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28555-D877-FE89-3DDC-893A8AB1A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37CE83-1084-50CE-A0E9-F5573BEC9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990668-8C63-0BAA-7C55-20ED98AC8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56D61-618E-FFF3-4B76-43A96BEC3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57-B71B-40BB-AC59-E8D95E42EC3E}" type="datetimeFigureOut">
              <a:rPr lang="ro-RO" smtClean="0"/>
              <a:t>20.04.2023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4ED08F-F1CF-4291-53F8-181F0898E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0827B3-AF60-5BB4-E004-D0102A0B8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15E1-3C74-485E-8E9E-68E46248A6F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6989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8DDE4-F226-EF42-FF51-3F954726466B}"/>
              </a:ext>
            </a:extLst>
          </p:cNvPr>
          <p:cNvSpPr/>
          <p:nvPr userDrawn="1"/>
        </p:nvSpPr>
        <p:spPr>
          <a:xfrm>
            <a:off x="0" y="6297841"/>
            <a:ext cx="12192000" cy="560159"/>
          </a:xfrm>
          <a:prstGeom prst="rect">
            <a:avLst/>
          </a:prstGeom>
          <a:solidFill>
            <a:srgbClr val="0052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bg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75275C-E7D2-4E4C-D9C4-0379616C2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3962"/>
            <a:ext cx="10515600" cy="672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CDA7A-3F4E-0897-8029-4EFE1903E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51493"/>
            <a:ext cx="10515600" cy="3925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EFACC-4445-C248-C9EF-BDEA0DB32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4BA2D57-B71B-40BB-AC59-E8D95E42EC3E}" type="datetimeFigureOut">
              <a:rPr lang="ro-RO" smtClean="0"/>
              <a:pPr/>
              <a:t>20.04.2023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90CF6-2534-FE4D-4269-0310DBF9A1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4AC46-2262-3A84-7880-A4FBC3B77D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7C15E1-3C74-485E-8E9E-68E46248A6F6}" type="slidenum">
              <a:rPr lang="ro-RO" smtClean="0"/>
              <a:pPr/>
              <a:t>‹#›</a:t>
            </a:fld>
            <a:endParaRPr lang="ro-RO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25966A-64C6-5BF5-8222-CE82970158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8249" y="76609"/>
            <a:ext cx="1039902" cy="1048739"/>
          </a:xfrm>
          <a:prstGeom prst="rect">
            <a:avLst/>
          </a:prstGeom>
          <a:blipFill dpi="0" rotWithShape="0">
            <a:blip r:embed="rId1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ro-RO" altLang="ro-RO"/>
              <a:t>1</a:t>
            </a: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FDBF8B84-538F-49D2-42EC-82499ED3D3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2573" y="17811"/>
            <a:ext cx="1039902" cy="1048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id="{93775B30-EFAC-377E-089F-7E0CA8227C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2" r="39101" b="27055"/>
          <a:stretch>
            <a:fillRect/>
          </a:stretch>
        </p:blipFill>
        <p:spPr bwMode="auto">
          <a:xfrm>
            <a:off x="3526041" y="165296"/>
            <a:ext cx="6024102" cy="843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162" r="39101" b="2705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663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B91CA-33DE-F059-AB83-926D232E0F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err="1">
                <a:latin typeface="Verdana" panose="020B0604030504040204" pitchFamily="34" charset="0"/>
                <a:ea typeface="Verdana" panose="020B0604030504040204" pitchFamily="34" charset="0"/>
              </a:rPr>
              <a:t>Titlu</a:t>
            </a:r>
            <a:endParaRPr lang="ro-RO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6297CD-079C-364D-4C26-90D609056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14272" y="5182470"/>
            <a:ext cx="3275162" cy="1073989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o-RO" altLang="ro-RO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Autori: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o-RO" altLang="ro-RO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Autor Unu, 551 Q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o-RO" altLang="ro-RO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Autor Doi, 551 Q</a:t>
            </a:r>
            <a:endParaRPr lang="ro-RO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FB2CD6-7837-1A70-139D-2444BE230005}"/>
              </a:ext>
            </a:extLst>
          </p:cNvPr>
          <p:cNvSpPr txBox="1"/>
          <p:nvPr/>
        </p:nvSpPr>
        <p:spPr>
          <a:xfrm>
            <a:off x="720305" y="5182470"/>
            <a:ext cx="60988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ro-RO" sz="18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Devanagari" charset="0"/>
              </a:rPr>
              <a:t>Coordonatori</a:t>
            </a:r>
            <a:r>
              <a:rPr lang="ro-RO" altLang="ro-RO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Devanagari" charset="0"/>
              </a:rPr>
              <a:t>:</a:t>
            </a:r>
          </a:p>
          <a:p>
            <a:r>
              <a:rPr lang="ro-RO" altLang="ro-RO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Devanagari" charset="0"/>
              </a:rPr>
              <a:t>Prof. Dr. Ing. Îndrumător Unu</a:t>
            </a:r>
          </a:p>
          <a:p>
            <a:r>
              <a:rPr lang="ro-RO" altLang="ro-RO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Devanagari" charset="0"/>
              </a:rPr>
              <a:t>Prof. Dr. Ing. Îndrumător Doi</a:t>
            </a:r>
            <a:endParaRPr lang="ro-R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459A1677-FD84-B015-9BCC-8FB0C53CD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5713"/>
            <a:ext cx="121920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o-RO" altLang="ro-RO" sz="2200" dirty="0">
                <a:solidFill>
                  <a:schemeClr val="bg1"/>
                </a:solidFill>
              </a:rPr>
              <a:t>Sesiunea de Comunicări </a:t>
            </a:r>
            <a:r>
              <a:rPr lang="ro-RO" altLang="ro-RO" sz="2200" dirty="0" err="1">
                <a:solidFill>
                  <a:schemeClr val="bg1"/>
                </a:solidFill>
              </a:rPr>
              <a:t>Ştiinţifice</a:t>
            </a:r>
            <a:r>
              <a:rPr lang="ro-RO" altLang="ro-RO" sz="2200" dirty="0">
                <a:solidFill>
                  <a:schemeClr val="bg1"/>
                </a:solidFill>
              </a:rPr>
              <a:t> </a:t>
            </a:r>
            <a:r>
              <a:rPr lang="ro-RO" altLang="ro-RO" sz="2200" dirty="0" err="1">
                <a:solidFill>
                  <a:schemeClr val="bg1"/>
                </a:solidFill>
              </a:rPr>
              <a:t>Studenţeşti</a:t>
            </a:r>
            <a:r>
              <a:rPr lang="ro-RO" altLang="ro-RO" sz="2200" dirty="0">
                <a:solidFill>
                  <a:schemeClr val="bg1"/>
                </a:solidFill>
              </a:rPr>
              <a:t> – mai </a:t>
            </a:r>
            <a:r>
              <a:rPr lang="en-GB" altLang="ro-RO" sz="2200" dirty="0">
                <a:solidFill>
                  <a:schemeClr val="bg1"/>
                </a:solidFill>
              </a:rPr>
              <a:t>2023</a:t>
            </a:r>
            <a:endParaRPr lang="ro-RO" altLang="ro-RO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1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A515B-45B4-DEA1-07EE-3B97795F7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Rezumat</a:t>
            </a: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61F1F-5C9B-52E9-CC29-7F376C96D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11872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A515B-45B4-DEA1-07EE-3B97795F7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Cuprins</a:t>
            </a: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61F1F-5C9B-52E9-CC29-7F376C96D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38436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1A2AE-5390-2C97-6EB1-6C28910E5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Introducere</a:t>
            </a: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5E88B-7AB8-F99A-EF6A-A361FC55F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2966C273-15EC-6719-29B3-01006F0EB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5713"/>
            <a:ext cx="121920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o-RO" altLang="ro-RO" sz="2200" dirty="0">
                <a:solidFill>
                  <a:schemeClr val="bg1"/>
                </a:solidFill>
              </a:rPr>
              <a:t>Sesiunea de Comunicări </a:t>
            </a:r>
            <a:r>
              <a:rPr lang="ro-RO" altLang="ro-RO" sz="2200" dirty="0" err="1">
                <a:solidFill>
                  <a:schemeClr val="bg1"/>
                </a:solidFill>
              </a:rPr>
              <a:t>Ştiinţifice</a:t>
            </a:r>
            <a:r>
              <a:rPr lang="ro-RO" altLang="ro-RO" sz="2200" dirty="0">
                <a:solidFill>
                  <a:schemeClr val="bg1"/>
                </a:solidFill>
              </a:rPr>
              <a:t> </a:t>
            </a:r>
            <a:r>
              <a:rPr lang="ro-RO" altLang="ro-RO" sz="2200" dirty="0" err="1">
                <a:solidFill>
                  <a:schemeClr val="bg1"/>
                </a:solidFill>
              </a:rPr>
              <a:t>Studenţeşti</a:t>
            </a:r>
            <a:r>
              <a:rPr lang="ro-RO" altLang="ro-RO" sz="2200" dirty="0">
                <a:solidFill>
                  <a:schemeClr val="bg1"/>
                </a:solidFill>
              </a:rPr>
              <a:t> – mai </a:t>
            </a:r>
            <a:r>
              <a:rPr lang="en-GB" altLang="ro-RO" sz="2200" dirty="0">
                <a:solidFill>
                  <a:schemeClr val="bg1"/>
                </a:solidFill>
              </a:rPr>
              <a:t>2023</a:t>
            </a:r>
            <a:endParaRPr lang="ro-RO" altLang="ro-RO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15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1A2AE-5390-2C97-6EB1-6C28910E5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Conținutul</a:t>
            </a:r>
            <a:r>
              <a:rPr lang="en-GB" dirty="0"/>
              <a:t> </a:t>
            </a:r>
            <a:r>
              <a:rPr lang="en-GB" dirty="0" err="1"/>
              <a:t>lucrării</a:t>
            </a: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5E88B-7AB8-F99A-EF6A-A361FC55F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2966C273-15EC-6719-29B3-01006F0EB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5713"/>
            <a:ext cx="121920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o-RO" altLang="ro-RO" sz="2200" dirty="0">
                <a:solidFill>
                  <a:schemeClr val="bg1"/>
                </a:solidFill>
              </a:rPr>
              <a:t>Sesiunea de Comunicări </a:t>
            </a:r>
            <a:r>
              <a:rPr lang="ro-RO" altLang="ro-RO" sz="2200" dirty="0" err="1">
                <a:solidFill>
                  <a:schemeClr val="bg1"/>
                </a:solidFill>
              </a:rPr>
              <a:t>Ştiinţifice</a:t>
            </a:r>
            <a:r>
              <a:rPr lang="ro-RO" altLang="ro-RO" sz="2200" dirty="0">
                <a:solidFill>
                  <a:schemeClr val="bg1"/>
                </a:solidFill>
              </a:rPr>
              <a:t> </a:t>
            </a:r>
            <a:r>
              <a:rPr lang="ro-RO" altLang="ro-RO" sz="2200" dirty="0" err="1">
                <a:solidFill>
                  <a:schemeClr val="bg1"/>
                </a:solidFill>
              </a:rPr>
              <a:t>Studenţeşti</a:t>
            </a:r>
            <a:r>
              <a:rPr lang="ro-RO" altLang="ro-RO" sz="2200" dirty="0">
                <a:solidFill>
                  <a:schemeClr val="bg1"/>
                </a:solidFill>
              </a:rPr>
              <a:t> – mai </a:t>
            </a:r>
            <a:r>
              <a:rPr lang="en-GB" altLang="ro-RO" sz="2200" dirty="0">
                <a:solidFill>
                  <a:schemeClr val="bg1"/>
                </a:solidFill>
              </a:rPr>
              <a:t>2023</a:t>
            </a:r>
            <a:endParaRPr lang="ro-RO" altLang="ro-RO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252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1A2AE-5390-2C97-6EB1-6C28910E5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Concluzii</a:t>
            </a: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5E88B-7AB8-F99A-EF6A-A361FC55F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2966C273-15EC-6719-29B3-01006F0EB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5713"/>
            <a:ext cx="121920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o-RO" altLang="ro-RO" sz="2200" dirty="0">
                <a:solidFill>
                  <a:schemeClr val="bg1"/>
                </a:solidFill>
              </a:rPr>
              <a:t>Sesiunea de Comunicări </a:t>
            </a:r>
            <a:r>
              <a:rPr lang="ro-RO" altLang="ro-RO" sz="2200" dirty="0" err="1">
                <a:solidFill>
                  <a:schemeClr val="bg1"/>
                </a:solidFill>
              </a:rPr>
              <a:t>Ştiinţifice</a:t>
            </a:r>
            <a:r>
              <a:rPr lang="ro-RO" altLang="ro-RO" sz="2200" dirty="0">
                <a:solidFill>
                  <a:schemeClr val="bg1"/>
                </a:solidFill>
              </a:rPr>
              <a:t> </a:t>
            </a:r>
            <a:r>
              <a:rPr lang="ro-RO" altLang="ro-RO" sz="2200" dirty="0" err="1">
                <a:solidFill>
                  <a:schemeClr val="bg1"/>
                </a:solidFill>
              </a:rPr>
              <a:t>Studenţeşti</a:t>
            </a:r>
            <a:r>
              <a:rPr lang="ro-RO" altLang="ro-RO" sz="2200" dirty="0">
                <a:solidFill>
                  <a:schemeClr val="bg1"/>
                </a:solidFill>
              </a:rPr>
              <a:t> – mai </a:t>
            </a:r>
            <a:r>
              <a:rPr lang="en-GB" altLang="ro-RO" sz="2200" dirty="0">
                <a:solidFill>
                  <a:schemeClr val="bg1"/>
                </a:solidFill>
              </a:rPr>
              <a:t>2023</a:t>
            </a:r>
            <a:endParaRPr lang="ro-RO" altLang="ro-RO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689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1A2AE-5390-2C97-6EB1-6C28910E5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Bibliografie</a:t>
            </a: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5E88B-7AB8-F99A-EF6A-A361FC55F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2966C273-15EC-6719-29B3-01006F0EB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5713"/>
            <a:ext cx="121920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o-RO" altLang="ro-RO" sz="2200" dirty="0">
                <a:solidFill>
                  <a:schemeClr val="bg1"/>
                </a:solidFill>
              </a:rPr>
              <a:t>Sesiunea de Comunicări </a:t>
            </a:r>
            <a:r>
              <a:rPr lang="ro-RO" altLang="ro-RO" sz="2200" dirty="0" err="1">
                <a:solidFill>
                  <a:schemeClr val="bg1"/>
                </a:solidFill>
              </a:rPr>
              <a:t>Ştiinţifice</a:t>
            </a:r>
            <a:r>
              <a:rPr lang="ro-RO" altLang="ro-RO" sz="2200" dirty="0">
                <a:solidFill>
                  <a:schemeClr val="bg1"/>
                </a:solidFill>
              </a:rPr>
              <a:t> </a:t>
            </a:r>
            <a:r>
              <a:rPr lang="ro-RO" altLang="ro-RO" sz="2200" dirty="0" err="1">
                <a:solidFill>
                  <a:schemeClr val="bg1"/>
                </a:solidFill>
              </a:rPr>
              <a:t>Studenţeşti</a:t>
            </a:r>
            <a:r>
              <a:rPr lang="ro-RO" altLang="ro-RO" sz="2200" dirty="0">
                <a:solidFill>
                  <a:schemeClr val="bg1"/>
                </a:solidFill>
              </a:rPr>
              <a:t> – mai </a:t>
            </a:r>
            <a:r>
              <a:rPr lang="en-GB" altLang="ro-RO" sz="2200" dirty="0">
                <a:solidFill>
                  <a:schemeClr val="bg1"/>
                </a:solidFill>
              </a:rPr>
              <a:t>2023</a:t>
            </a:r>
            <a:endParaRPr lang="ro-RO" altLang="ro-RO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37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78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Office Theme</vt:lpstr>
      <vt:lpstr>Titlu</vt:lpstr>
      <vt:lpstr>Rezumat</vt:lpstr>
      <vt:lpstr>Cuprins</vt:lpstr>
      <vt:lpstr>Introducere</vt:lpstr>
      <vt:lpstr>Conținutul lucrării</vt:lpstr>
      <vt:lpstr>Concluzii</vt:lpstr>
      <vt:lpstr>Bibliografie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Titlu</dc:title>
  <dc:creator>Cristian-Gabriel ALIONTE (77121)</dc:creator>
  <cp:lastModifiedBy>Cristian-Gabriel ALIONTE (77121)</cp:lastModifiedBy>
  <cp:revision>1</cp:revision>
  <dcterms:created xsi:type="dcterms:W3CDTF">2023-04-20T06:15:59Z</dcterms:created>
  <dcterms:modified xsi:type="dcterms:W3CDTF">2023-04-20T06:31:12Z</dcterms:modified>
</cp:coreProperties>
</file>